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346" r:id="rId31"/>
    <p:sldId id="350" r:id="rId32"/>
    <p:sldId id="404" r:id="rId33"/>
    <p:sldId id="405" r:id="rId34"/>
    <p:sldId id="403" r:id="rId35"/>
    <p:sldId id="402" r:id="rId36"/>
    <p:sldId id="398" r:id="rId37"/>
    <p:sldId id="399" r:id="rId38"/>
    <p:sldId id="400" r:id="rId39"/>
    <p:sldId id="401" r:id="rId40"/>
    <p:sldId id="375" r:id="rId41"/>
    <p:sldId id="376" r:id="rId42"/>
    <p:sldId id="368" r:id="rId43"/>
    <p:sldId id="365" r:id="rId44"/>
    <p:sldId id="351" r:id="rId45"/>
    <p:sldId id="352" r:id="rId46"/>
    <p:sldId id="338" r:id="rId47"/>
    <p:sldId id="316"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092"/>
    <p:restoredTop sz="84954"/>
  </p:normalViewPr>
  <p:slideViewPr>
    <p:cSldViewPr snapToGrid="0" snapToObjects="1" showGuides="1">
      <p:cViewPr>
        <p:scale>
          <a:sx n="84" d="100"/>
          <a:sy n="84" d="100"/>
        </p:scale>
        <p:origin x="144" y="3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052423872"/>
        <c:axId val="1052432800"/>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052446976"/>
        <c:axId val="1052442656"/>
      </c:barChart>
      <c:catAx>
        <c:axId val="105242387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052432800"/>
        <c:crossesAt val="0.0"/>
        <c:auto val="1"/>
        <c:lblAlgn val="ctr"/>
        <c:lblOffset val="100"/>
        <c:noMultiLvlLbl val="0"/>
      </c:catAx>
      <c:valAx>
        <c:axId val="1052432800"/>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052423872"/>
        <c:crosses val="autoZero"/>
        <c:crossBetween val="between"/>
      </c:valAx>
      <c:valAx>
        <c:axId val="1052442656"/>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052446976"/>
        <c:crosses val="max"/>
        <c:crossBetween val="between"/>
      </c:valAx>
      <c:catAx>
        <c:axId val="1052446976"/>
        <c:scaling>
          <c:orientation val="minMax"/>
        </c:scaling>
        <c:delete val="1"/>
        <c:axPos val="b"/>
        <c:numFmt formatCode="General" sourceLinked="1"/>
        <c:majorTickMark val="out"/>
        <c:minorTickMark val="none"/>
        <c:tickLblPos val="nextTo"/>
        <c:crossAx val="1052442656"/>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55190336"/>
        <c:axId val="1055198656"/>
      </c:scatterChart>
      <c:valAx>
        <c:axId val="105519033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5198656"/>
        <c:crosses val="autoZero"/>
        <c:crossBetween val="midCat"/>
      </c:valAx>
      <c:valAx>
        <c:axId val="1055198656"/>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519033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56510704"/>
        <c:axId val="1056515424"/>
      </c:barChart>
      <c:catAx>
        <c:axId val="105651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6515424"/>
        <c:crosses val="autoZero"/>
        <c:auto val="1"/>
        <c:lblAlgn val="ctr"/>
        <c:lblOffset val="100"/>
        <c:noMultiLvlLbl val="0"/>
      </c:catAx>
      <c:valAx>
        <c:axId val="1056515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6510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Reduce time on slide.</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a:t>
            </a:r>
            <a:r>
              <a:rPr lang="en-US" baseline="0" smtClean="0"/>
              <a:t>of manual place-and-route.</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48</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3.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4.m4a"/><Relationship Id="rId2" Type="http://schemas.openxmlformats.org/officeDocument/2006/relationships/audio" Target="../media/media24.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7.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6.m4a"/></Relationships>
</file>

<file path=ppt/slides/_rels/slide28.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7.m4a"/></Relationships>
</file>

<file path=ppt/slides/_rels/slide29.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8.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29.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2" name="Sound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9344"/>
    </mc:Choice>
    <mc:Fallback>
      <p:transition spd="slow" advTm="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9" name="Sound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55578"/>
    </mc:Choice>
    <mc:Fallback>
      <p:transition spd="slow" advTm="55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112229"/>
    </mc:Choice>
    <mc:Fallback>
      <p:transition spd="slow" advTm="112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36419"/>
    </mc:Choice>
    <mc:Fallback>
      <p:transition spd="slow" advTm="36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66883"/>
    </mc:Choice>
    <mc:Fallback>
      <p:transition spd="slow" advTm="6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54264"/>
    </mc:Choice>
    <mc:Fallback>
      <p:transition spd="slow" advTm="54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7"/>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35110"/>
    </mc:Choice>
    <mc:Fallback>
      <p:transition spd="slow" advTm="35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9548"/>
    </mc:Choice>
    <mc:Fallback>
      <p:transition spd="slow" advTm="9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15933"/>
    </mc:Choice>
    <mc:Fallback>
      <p:transition spd="slow" advTm="15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Sound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11738"/>
    </mc:Choice>
    <mc:Fallback>
      <p:transition spd="slow" advTm="11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16"/>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20690"/>
    </mc:Choice>
    <mc:Fallback>
      <p:transition spd="slow" advTm="20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6" name="Sound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65533"/>
    </mc:Choice>
    <mc:Fallback>
      <p:transition spd="slow" advTm="65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16"/>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9369"/>
    </mc:Choice>
    <mc:Fallback>
      <p:transition spd="slow" advTm="9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22204"/>
    </mc:Choice>
    <mc:Fallback>
      <p:transition spd="slow" advTm="22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176092"/>
    </mc:Choice>
    <mc:Fallback>
      <p:transition spd="slow" advTm="176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7"/>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mc:Choice xmlns:p14="http://schemas.microsoft.com/office/powerpoint/2010/main" Requires="p14">
      <p:transition spd="slow" p14:dur="2000" advTm="66073"/>
    </mc:Choice>
    <mc:Fallback>
      <p:transition spd="slow" advTm="66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mc:Choice xmlns:p14="http://schemas.microsoft.com/office/powerpoint/2010/main" Requires="p14">
      <p:transition spd="slow" p14:dur="2000" advTm="66073"/>
    </mc:Choice>
    <mc:Fallback>
      <p:transition spd="slow" advTm="66073"/>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mc:Choice xmlns:p14="http://schemas.microsoft.com/office/powerpoint/2010/main" Requires="p14">
      <p:transition spd="slow" p14:dur="2000" advTm="6210"/>
    </mc:Choice>
    <mc:Fallback>
      <p:transition spd="slow" advTm="6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mc:Choice xmlns:p14="http://schemas.microsoft.com/office/powerpoint/2010/main" Requires="p14">
      <p:transition spd="slow" p14:dur="2000" advTm="19412"/>
    </mc:Choice>
    <mc:Fallback>
      <p:transition spd="slow" advTm="19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9" name="Sound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mc:Choice xmlns:p14="http://schemas.microsoft.com/office/powerpoint/2010/main" Requires="p14">
      <p:transition spd="slow" p14:dur="2000" advTm="19500"/>
    </mc:Choice>
    <mc:Fallback>
      <p:transition spd="slow" advTm="19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a:t>
            </a:r>
            <a:r>
              <a:rPr lang="en-US" dirty="0" smtClean="0"/>
              <a:t>scales with (# of processors) * (# of clusters)</a:t>
            </a:r>
            <a:endParaRPr lang="en-US" dirty="0" smtClean="0"/>
          </a:p>
          <a:p>
            <a:pPr lvl="1"/>
            <a:r>
              <a:rPr lang="en-US" dirty="0" smtClean="0"/>
              <a:t>Can scale crossbar to 32 processors with new design.</a:t>
            </a:r>
          </a:p>
          <a:p>
            <a:pPr lvl="1"/>
            <a:r>
              <a:rPr lang="en-US" dirty="0" smtClean="0"/>
              <a:t>Seems hard to go beyond 32, but unlikely we’ll need more.</a:t>
            </a:r>
          </a:p>
          <a:p>
            <a:pPr lvl="1"/>
            <a:endParaRPr lang="en-US" dirty="0" smtClean="0"/>
          </a:p>
          <a:p>
            <a:pPr lvl="1"/>
            <a:endParaRPr lang="en-US" dirty="0" smtClean="0"/>
          </a:p>
        </p:txBody>
      </p:sp>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mc:Choice xmlns:p14="http://schemas.microsoft.com/office/powerpoint/2010/main" Requires="p14">
      <p:transition spd="slow" p14:dur="2000" advTm="111656"/>
    </mc:Choice>
    <mc:Fallback>
      <p:transition spd="slow" advTm="111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mc:Choice xmlns:p14="http://schemas.microsoft.com/office/powerpoint/2010/main" Requires="p14">
      <p:transition spd="slow" p14:dur="2000" advTm="24666"/>
    </mc:Choice>
    <mc:Fallback>
      <p:transition spd="slow" advTm="24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77820"/>
    </mc:Choice>
    <mc:Fallback>
      <p:transition spd="slow" advTm="77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mc:Choice xmlns:p14="http://schemas.microsoft.com/office/powerpoint/2010/main" Requires="p14">
      <p:transition spd="slow" p14:dur="2000" advTm="25702"/>
    </mc:Choice>
    <mc:Fallback>
      <p:transition spd="slow" advTm="25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7"/>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31</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17" name="Sound 1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13956"/>
    </mc:Choice>
    <mc:Fallback>
      <p:transition advTm="13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45</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16" name="Sound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3100">
        <p:fade/>
      </p:transition>
    </mc:Choice>
    <mc:Fallback>
      <p:transition spd="med" advTm="23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9697">
        <p:fade/>
      </p:transition>
    </mc:Choice>
    <mc:Fallback>
      <p:transition spd="med" advTm="296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6"/>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3879">
        <p:fade/>
      </p:transition>
    </mc:Choice>
    <mc:Fallback>
      <p:transition spd="med" advTm="38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21092"/>
    </mc:Choice>
    <mc:Fallback>
      <p:transition advTm="21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5"/>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a:t>
            </a:r>
            <a:r>
              <a:rPr lang="en-US" dirty="0" smtClean="0"/>
              <a:t>couples </a:t>
            </a:r>
            <a:r>
              <a:rPr lang="en-US" dirty="0" smtClean="0"/>
              <a:t>memory allocation </a:t>
            </a:r>
            <a:r>
              <a:rPr lang="en-US" dirty="0" smtClean="0"/>
              <a:t>with </a:t>
            </a:r>
            <a:r>
              <a:rPr lang="en-US" dirty="0" err="1" smtClean="0"/>
              <a:t>match+action</a:t>
            </a:r>
            <a:r>
              <a:rPr lang="en-US" dirty="0" smtClean="0"/>
              <a:t> allocation</a:t>
            </a:r>
            <a:endParaRPr lang="en-US" dirty="0" smtClean="0"/>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82" name="Sound 8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90959"/>
    </mc:Choice>
    <mc:Fallback>
      <p:transition spd="slow" advTm="90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82"/>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4|10.7|8.3|13.4|5.2|1.3"/>
</p:tagLst>
</file>

<file path=ppt/tags/tag10.xml><?xml version="1.0" encoding="utf-8"?>
<p:tagLst xmlns:a="http://schemas.openxmlformats.org/drawingml/2006/main" xmlns:r="http://schemas.openxmlformats.org/officeDocument/2006/relationships" xmlns:p="http://schemas.openxmlformats.org/presentationml/2006/main">
  <p:tag name="TIMING" val="|3.4|12.5|40.5"/>
</p:tagLst>
</file>

<file path=ppt/tags/tag11.xml><?xml version="1.0" encoding="utf-8"?>
<p:tagLst xmlns:a="http://schemas.openxmlformats.org/drawingml/2006/main" xmlns:r="http://schemas.openxmlformats.org/officeDocument/2006/relationships" xmlns:p="http://schemas.openxmlformats.org/presentationml/2006/main">
  <p:tag name="TIMING" val="|11.4|0.8|7.9|5.5|4.7|13.9|4.7"/>
</p:tagLst>
</file>

<file path=ppt/tags/tag12.xml><?xml version="1.0" encoding="utf-8"?>
<p:tagLst xmlns:a="http://schemas.openxmlformats.org/drawingml/2006/main" xmlns:r="http://schemas.openxmlformats.org/officeDocument/2006/relationships" xmlns:p="http://schemas.openxmlformats.org/presentationml/2006/main">
  <p:tag name="TIMING" val="|4.6|10.3|11.5"/>
</p:tagLst>
</file>

<file path=ppt/tags/tag13.xml><?xml version="1.0" encoding="utf-8"?>
<p:tagLst xmlns:a="http://schemas.openxmlformats.org/drawingml/2006/main" xmlns:r="http://schemas.openxmlformats.org/officeDocument/2006/relationships" xmlns:p="http://schemas.openxmlformats.org/presentationml/2006/main">
  <p:tag name="TIMING" val="|4.5"/>
</p:tagLst>
</file>

<file path=ppt/tags/tag14.xml><?xml version="1.0" encoding="utf-8"?>
<p:tagLst xmlns:a="http://schemas.openxmlformats.org/drawingml/2006/main" xmlns:r="http://schemas.openxmlformats.org/officeDocument/2006/relationships" xmlns:p="http://schemas.openxmlformats.org/presentationml/2006/main">
  <p:tag name="TIMING" val="|19.7"/>
</p:tagLst>
</file>

<file path=ppt/tags/tag15.xml><?xml version="1.0" encoding="utf-8"?>
<p:tagLst xmlns:a="http://schemas.openxmlformats.org/drawingml/2006/main" xmlns:r="http://schemas.openxmlformats.org/officeDocument/2006/relationships" xmlns:p="http://schemas.openxmlformats.org/presentationml/2006/main">
  <p:tag name="TIMING" val="|25.5|5.6|19.8|11.2|6.7|16.8|19.9|31.2|13.4|19.2"/>
</p:tagLst>
</file>

<file path=ppt/tags/tag16.xml><?xml version="1.0" encoding="utf-8"?>
<p:tagLst xmlns:a="http://schemas.openxmlformats.org/drawingml/2006/main" xmlns:r="http://schemas.openxmlformats.org/officeDocument/2006/relationships" xmlns:p="http://schemas.openxmlformats.org/presentationml/2006/main">
  <p:tag name="TIMING" val="|6.9|8.6"/>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1.5|12.4"/>
</p:tagLst>
</file>

<file path=ppt/tags/tag19.xml><?xml version="1.0" encoding="utf-8"?>
<p:tagLst xmlns:a="http://schemas.openxmlformats.org/drawingml/2006/main" xmlns:r="http://schemas.openxmlformats.org/officeDocument/2006/relationships" xmlns:p="http://schemas.openxmlformats.org/presentationml/2006/main">
  <p:tag name="TIMING" val="|7.1|0.5|2.4|8.1|28.2|18.7|24|7.6"/>
</p:tagLst>
</file>

<file path=ppt/tags/tag2.xml><?xml version="1.0" encoding="utf-8"?>
<p:tagLst xmlns:a="http://schemas.openxmlformats.org/drawingml/2006/main" xmlns:r="http://schemas.openxmlformats.org/officeDocument/2006/relationships" xmlns:p="http://schemas.openxmlformats.org/presentationml/2006/main">
  <p:tag name="TIMING" val="|2.1|54.7"/>
</p:tagLst>
</file>

<file path=ppt/tags/tag20.xml><?xml version="1.0" encoding="utf-8"?>
<p:tagLst xmlns:a="http://schemas.openxmlformats.org/drawingml/2006/main" xmlns:r="http://schemas.openxmlformats.org/officeDocument/2006/relationships" xmlns:p="http://schemas.openxmlformats.org/presentationml/2006/main">
  <p:tag name="TIMING" val="|6.1|9"/>
</p:tagLst>
</file>

<file path=ppt/tags/tag21.xml><?xml version="1.0" encoding="utf-8"?>
<p:tagLst xmlns:a="http://schemas.openxmlformats.org/drawingml/2006/main" xmlns:r="http://schemas.openxmlformats.org/officeDocument/2006/relationships" xmlns:p="http://schemas.openxmlformats.org/presentationml/2006/main">
  <p:tag name="TIMING" val="|1.1|11.5|6.8"/>
</p:tagLst>
</file>

<file path=ppt/tags/tag3.xml><?xml version="1.0" encoding="utf-8"?>
<p:tagLst xmlns:a="http://schemas.openxmlformats.org/drawingml/2006/main" xmlns:r="http://schemas.openxmlformats.org/officeDocument/2006/relationships" xmlns:p="http://schemas.openxmlformats.org/presentationml/2006/main">
  <p:tag name="TIMING" val="|4.7"/>
</p:tagLst>
</file>

<file path=ppt/tags/tag4.xml><?xml version="1.0" encoding="utf-8"?>
<p:tagLst xmlns:a="http://schemas.openxmlformats.org/drawingml/2006/main" xmlns:r="http://schemas.openxmlformats.org/officeDocument/2006/relationships" xmlns:p="http://schemas.openxmlformats.org/presentationml/2006/main">
  <p:tag name="TIMING" val="|23|1.2"/>
</p:tagLst>
</file>

<file path=ppt/tags/tag5.xml><?xml version="1.0" encoding="utf-8"?>
<p:tagLst xmlns:a="http://schemas.openxmlformats.org/drawingml/2006/main" xmlns:r="http://schemas.openxmlformats.org/officeDocument/2006/relationships" xmlns:p="http://schemas.openxmlformats.org/presentationml/2006/main">
  <p:tag name="TIMING" val="|13.6|1.7|0.5|2.2|0.6"/>
</p:tagLst>
</file>

<file path=ppt/tags/tag6.xml><?xml version="1.0" encoding="utf-8"?>
<p:tagLst xmlns:a="http://schemas.openxmlformats.org/drawingml/2006/main" xmlns:r="http://schemas.openxmlformats.org/officeDocument/2006/relationships" xmlns:p="http://schemas.openxmlformats.org/presentationml/2006/main">
  <p:tag name="TIMING" val="|19.6|13.5|9.7|11|12"/>
</p:tagLst>
</file>

<file path=ppt/tags/tag7.xml><?xml version="1.0" encoding="utf-8"?>
<p:tagLst xmlns:a="http://schemas.openxmlformats.org/drawingml/2006/main" xmlns:r="http://schemas.openxmlformats.org/officeDocument/2006/relationships" xmlns:p="http://schemas.openxmlformats.org/presentationml/2006/main">
  <p:tag name="TIMING" val="|14.9|6.7|11.4"/>
</p:tagLst>
</file>

<file path=ppt/tags/tag8.xml><?xml version="1.0" encoding="utf-8"?>
<p:tagLst xmlns:a="http://schemas.openxmlformats.org/drawingml/2006/main" xmlns:r="http://schemas.openxmlformats.org/officeDocument/2006/relationships" xmlns:p="http://schemas.openxmlformats.org/presentationml/2006/main">
  <p:tag name="TIMING" val="|8.8|24.5|5.9|6.2|24.2|20.9"/>
</p:tagLst>
</file>

<file path=ppt/tags/tag9.xml><?xml version="1.0" encoding="utf-8"?>
<p:tagLst xmlns:a="http://schemas.openxmlformats.org/drawingml/2006/main" xmlns:r="http://schemas.openxmlformats.org/officeDocument/2006/relationships" xmlns:p="http://schemas.openxmlformats.org/presentationml/2006/main">
  <p:tag name="TIMING" val="|7.8|7.3|4.7|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12142</TotalTime>
  <Words>6778</Words>
  <Application>Microsoft Macintosh PowerPoint</Application>
  <PresentationFormat>Widescreen</PresentationFormat>
  <Paragraphs>1352</Paragraphs>
  <Slides>48</Slides>
  <Notes>45</Notes>
  <HiddenSlides>1</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2744</cp:revision>
  <dcterms:created xsi:type="dcterms:W3CDTF">2017-05-13T13:11:05Z</dcterms:created>
  <dcterms:modified xsi:type="dcterms:W3CDTF">2017-08-22T00:39:39Z</dcterms:modified>
</cp:coreProperties>
</file>